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5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1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6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6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4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8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6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2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E9BF-22C3-410A-8AD7-16FCFF611BC9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B266-4F95-49D3-96DC-2CB15532D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2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jp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jp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8713"/>
          </a:xfrm>
        </p:spPr>
        <p:txBody>
          <a:bodyPr/>
          <a:lstStyle/>
          <a:p>
            <a:r>
              <a:rPr lang="en-GB" dirty="0" smtClean="0"/>
              <a:t>PROBLEMS SOLVED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75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en-GB" sz="2800" b="1" u="sng" dirty="0" smtClean="0"/>
              <a:t>Problem 1</a:t>
            </a:r>
            <a:endParaRPr lang="en-GB" sz="28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84449"/>
              </p:ext>
            </p:extLst>
          </p:nvPr>
        </p:nvGraphicFramePr>
        <p:xfrm>
          <a:off x="435154" y="1092647"/>
          <a:ext cx="11201400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1201400" imgH="2958840" progId="Equation.DSMT4">
                  <p:embed/>
                </p:oleObj>
              </mc:Choice>
              <mc:Fallback>
                <p:oleObj name="Equation" r:id="rId3" imgW="1120140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154" y="1092647"/>
                        <a:ext cx="11201400" cy="295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21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en-GB" sz="2800" b="1" u="sng" dirty="0" smtClean="0"/>
              <a:t>Problem </a:t>
            </a:r>
            <a:r>
              <a:rPr lang="en-GB" sz="2800" b="1" u="sng" dirty="0" smtClean="0"/>
              <a:t>2</a:t>
            </a:r>
            <a:endParaRPr lang="en-GB" sz="28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256109"/>
              </p:ext>
            </p:extLst>
          </p:nvPr>
        </p:nvGraphicFramePr>
        <p:xfrm>
          <a:off x="320675" y="1460500"/>
          <a:ext cx="1143000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1430000" imgH="2222280" progId="Equation.DSMT4">
                  <p:embed/>
                </p:oleObj>
              </mc:Choice>
              <mc:Fallback>
                <p:oleObj name="Equation" r:id="rId3" imgW="1143000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675" y="1460500"/>
                        <a:ext cx="11430000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69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en-GB" sz="2800" b="1" u="sng" dirty="0" smtClean="0"/>
              <a:t>Problem </a:t>
            </a:r>
            <a:r>
              <a:rPr lang="en-GB" sz="2800" b="1" u="sng" dirty="0"/>
              <a:t>3</a:t>
            </a:r>
            <a:endParaRPr lang="en-GB" sz="28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27656"/>
              </p:ext>
            </p:extLst>
          </p:nvPr>
        </p:nvGraphicFramePr>
        <p:xfrm>
          <a:off x="501828" y="3365500"/>
          <a:ext cx="11430000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1430000" imgH="3492360" progId="Equation.DSMT4">
                  <p:embed/>
                </p:oleObj>
              </mc:Choice>
              <mc:Fallback>
                <p:oleObj name="Equation" r:id="rId3" imgW="11430000" imgH="349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828" y="3365500"/>
                        <a:ext cx="11430000" cy="349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65" y="685801"/>
            <a:ext cx="5788247" cy="257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6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en-GB" sz="2800" b="1" u="sng" dirty="0" smtClean="0"/>
              <a:t>Problem </a:t>
            </a:r>
            <a:r>
              <a:rPr lang="en-GB" sz="2800" b="1" u="sng" dirty="0" smtClean="0"/>
              <a:t>3 cont.</a:t>
            </a:r>
            <a:endParaRPr lang="en-GB" sz="28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279277"/>
              </p:ext>
            </p:extLst>
          </p:nvPr>
        </p:nvGraphicFramePr>
        <p:xfrm>
          <a:off x="4127500" y="3447155"/>
          <a:ext cx="41783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4178160" imgH="3200400" progId="Equation.DSMT4">
                  <p:embed/>
                </p:oleObj>
              </mc:Choice>
              <mc:Fallback>
                <p:oleObj name="Equation" r:id="rId3" imgW="4178160" imgH="320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7500" y="3447155"/>
                        <a:ext cx="41783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65" y="685801"/>
            <a:ext cx="5788247" cy="257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en-GB" sz="2800" b="1" u="sng" dirty="0" smtClean="0"/>
              <a:t>Problem </a:t>
            </a:r>
            <a:r>
              <a:rPr lang="en-GB" sz="2800" b="1" u="sng" dirty="0" smtClean="0"/>
              <a:t>3 cont.</a:t>
            </a:r>
            <a:endParaRPr lang="en-GB" sz="28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056744"/>
              </p:ext>
            </p:extLst>
          </p:nvPr>
        </p:nvGraphicFramePr>
        <p:xfrm>
          <a:off x="2408953" y="3654068"/>
          <a:ext cx="7124701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7124400" imgH="672840" progId="Equation.DSMT4">
                  <p:embed/>
                </p:oleObj>
              </mc:Choice>
              <mc:Fallback>
                <p:oleObj name="Equation" r:id="rId3" imgW="71244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953" y="3654068"/>
                        <a:ext cx="7124701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65" y="685801"/>
            <a:ext cx="5788247" cy="257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5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en-GB" sz="2800" b="1" u="sng" dirty="0" smtClean="0">
                <a:solidFill>
                  <a:srgbClr val="FF0000"/>
                </a:solidFill>
              </a:rPr>
              <a:t>WORNING</a:t>
            </a:r>
            <a:endParaRPr lang="en-GB" sz="28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552" y="1171977"/>
            <a:ext cx="105096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At </a:t>
            </a:r>
            <a:r>
              <a:rPr lang="en-GB" dirty="0" smtClean="0"/>
              <a:t>the exam </a:t>
            </a:r>
            <a:r>
              <a:rPr lang="en-GB" dirty="0"/>
              <a:t>will be either problems of the type in this slide, or problems like the ones in the course examples.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3853" y="2073499"/>
            <a:ext cx="108738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/>
              <a:t>La examen se </a:t>
            </a:r>
            <a:r>
              <a:rPr lang="es-ES" dirty="0" err="1"/>
              <a:t>vor</a:t>
            </a:r>
            <a:r>
              <a:rPr lang="es-ES" dirty="0"/>
              <a:t> da fie </a:t>
            </a:r>
            <a:r>
              <a:rPr lang="es-ES" dirty="0" err="1"/>
              <a:t>probleme</a:t>
            </a:r>
            <a:r>
              <a:rPr lang="es-ES" dirty="0"/>
              <a:t> de </a:t>
            </a:r>
            <a:r>
              <a:rPr lang="es-ES" dirty="0" err="1"/>
              <a:t>tipul</a:t>
            </a:r>
            <a:r>
              <a:rPr lang="es-ES" dirty="0"/>
              <a:t> </a:t>
            </a:r>
            <a:r>
              <a:rPr lang="es-ES" dirty="0" err="1"/>
              <a:t>celor</a:t>
            </a:r>
            <a:r>
              <a:rPr lang="es-ES" dirty="0"/>
              <a:t> </a:t>
            </a:r>
            <a:r>
              <a:rPr lang="es-ES" dirty="0" err="1"/>
              <a:t>din</a:t>
            </a:r>
            <a:r>
              <a:rPr lang="es-ES" dirty="0"/>
              <a:t> </a:t>
            </a:r>
            <a:r>
              <a:rPr lang="es-ES" dirty="0" err="1"/>
              <a:t>acest</a:t>
            </a:r>
            <a:r>
              <a:rPr lang="es-ES" dirty="0"/>
              <a:t> </a:t>
            </a:r>
            <a:r>
              <a:rPr lang="es-ES" dirty="0" err="1"/>
              <a:t>slide</a:t>
            </a:r>
            <a:r>
              <a:rPr lang="es-ES" dirty="0"/>
              <a:t> , fie </a:t>
            </a:r>
            <a:r>
              <a:rPr lang="es-ES" dirty="0" err="1"/>
              <a:t>probleme</a:t>
            </a:r>
            <a:r>
              <a:rPr lang="es-ES" dirty="0"/>
              <a:t> de </a:t>
            </a:r>
            <a:r>
              <a:rPr lang="es-ES" dirty="0" err="1"/>
              <a:t>tipul</a:t>
            </a:r>
            <a:r>
              <a:rPr lang="es-ES" dirty="0"/>
              <a:t> </a:t>
            </a:r>
            <a:r>
              <a:rPr lang="es-ES" dirty="0" err="1"/>
              <a:t>celor</a:t>
            </a:r>
            <a:r>
              <a:rPr lang="es-ES" dirty="0"/>
              <a:t> </a:t>
            </a:r>
            <a:r>
              <a:rPr lang="es-ES" dirty="0" err="1"/>
              <a:t>din</a:t>
            </a:r>
            <a:r>
              <a:rPr lang="es-ES" dirty="0"/>
              <a:t> </a:t>
            </a:r>
            <a:r>
              <a:rPr lang="es-ES" dirty="0" err="1"/>
              <a:t>exemplele</a:t>
            </a:r>
            <a:r>
              <a:rPr lang="es-ES" dirty="0"/>
              <a:t> </a:t>
            </a:r>
            <a:r>
              <a:rPr lang="es-ES" dirty="0" err="1"/>
              <a:t>din</a:t>
            </a:r>
            <a:r>
              <a:rPr lang="es-ES" dirty="0"/>
              <a:t> </a:t>
            </a:r>
            <a:r>
              <a:rPr lang="es-ES" dirty="0" err="1"/>
              <a:t>curs</a:t>
            </a:r>
            <a:r>
              <a:rPr lang="es-E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22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65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MathType 6.0 Equation</vt:lpstr>
      <vt:lpstr>PROBLEMS SOLVED </vt:lpstr>
      <vt:lpstr>Problem 1</vt:lpstr>
      <vt:lpstr>Problem 2</vt:lpstr>
      <vt:lpstr>Problem 3</vt:lpstr>
      <vt:lpstr>Problem 3 cont.</vt:lpstr>
      <vt:lpstr>Problem 3 cont.</vt:lpstr>
      <vt:lpstr>WORNING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SOLVED PROBLEMS</dc:title>
  <dc:creator>Irinel Casian Botez</dc:creator>
  <cp:lastModifiedBy>Irinel Casian Botez</cp:lastModifiedBy>
  <cp:revision>14</cp:revision>
  <dcterms:created xsi:type="dcterms:W3CDTF">2018-05-23T08:00:23Z</dcterms:created>
  <dcterms:modified xsi:type="dcterms:W3CDTF">2018-06-02T12:08:34Z</dcterms:modified>
</cp:coreProperties>
</file>